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935A84-591E-40FC-815E-C93899FBD887}" v="5" dt="2024-03-19T04:50:12.3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7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62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lla Zahra" userId="0d5441df-5ed7-4d70-968d-537d056e94a8" providerId="ADAL" clId="{46935A84-591E-40FC-815E-C93899FBD887}"/>
    <pc:docChg chg="undo custSel addSld modSld modMainMaster">
      <pc:chgData name="Bella Zahra" userId="0d5441df-5ed7-4d70-968d-537d056e94a8" providerId="ADAL" clId="{46935A84-591E-40FC-815E-C93899FBD887}" dt="2024-03-19T05:04:59.020" v="278" actId="207"/>
      <pc:docMkLst>
        <pc:docMk/>
      </pc:docMkLst>
      <pc:sldChg chg="modSp mod">
        <pc:chgData name="Bella Zahra" userId="0d5441df-5ed7-4d70-968d-537d056e94a8" providerId="ADAL" clId="{46935A84-591E-40FC-815E-C93899FBD887}" dt="2024-03-19T05:04:59.020" v="278" actId="207"/>
        <pc:sldMkLst>
          <pc:docMk/>
          <pc:sldMk cId="3131223044" sldId="256"/>
        </pc:sldMkLst>
        <pc:spChg chg="mod">
          <ac:chgData name="Bella Zahra" userId="0d5441df-5ed7-4d70-968d-537d056e94a8" providerId="ADAL" clId="{46935A84-591E-40FC-815E-C93899FBD887}" dt="2024-03-19T05:04:59.020" v="278" actId="207"/>
          <ac:spMkLst>
            <pc:docMk/>
            <pc:sldMk cId="3131223044" sldId="256"/>
            <ac:spMk id="2" creationId="{E283A615-CC6C-2BC6-EC91-93117AF5A82C}"/>
          </ac:spMkLst>
        </pc:spChg>
        <pc:picChg chg="mod">
          <ac:chgData name="Bella Zahra" userId="0d5441df-5ed7-4d70-968d-537d056e94a8" providerId="ADAL" clId="{46935A84-591E-40FC-815E-C93899FBD887}" dt="2024-03-19T04:47:34.587" v="82" actId="1038"/>
          <ac:picMkLst>
            <pc:docMk/>
            <pc:sldMk cId="3131223044" sldId="256"/>
            <ac:picMk id="8" creationId="{43C5664A-0759-C136-FD9E-C8B33D48A892}"/>
          </ac:picMkLst>
        </pc:picChg>
      </pc:sldChg>
      <pc:sldChg chg="modSp new mod">
        <pc:chgData name="Bella Zahra" userId="0d5441df-5ed7-4d70-968d-537d056e94a8" providerId="ADAL" clId="{46935A84-591E-40FC-815E-C93899FBD887}" dt="2024-03-19T05:04:49.224" v="277" actId="20577"/>
        <pc:sldMkLst>
          <pc:docMk/>
          <pc:sldMk cId="479390682" sldId="257"/>
        </pc:sldMkLst>
        <pc:spChg chg="mod">
          <ac:chgData name="Bella Zahra" userId="0d5441df-5ed7-4d70-968d-537d056e94a8" providerId="ADAL" clId="{46935A84-591E-40FC-815E-C93899FBD887}" dt="2024-03-19T04:50:54.352" v="108" actId="207"/>
          <ac:spMkLst>
            <pc:docMk/>
            <pc:sldMk cId="479390682" sldId="257"/>
            <ac:spMk id="2" creationId="{491D6549-A07A-E44F-C366-03821F32D851}"/>
          </ac:spMkLst>
        </pc:spChg>
        <pc:spChg chg="mod">
          <ac:chgData name="Bella Zahra" userId="0d5441df-5ed7-4d70-968d-537d056e94a8" providerId="ADAL" clId="{46935A84-591E-40FC-815E-C93899FBD887}" dt="2024-03-19T05:04:49.224" v="277" actId="20577"/>
          <ac:spMkLst>
            <pc:docMk/>
            <pc:sldMk cId="479390682" sldId="257"/>
            <ac:spMk id="3" creationId="{FAD51BEF-9C9E-E9F8-6E23-A2978A1001BA}"/>
          </ac:spMkLst>
        </pc:spChg>
      </pc:sldChg>
      <pc:sldMasterChg chg="addSp modSp mod addSldLayout delSldLayout modSldLayout">
        <pc:chgData name="Bella Zahra" userId="0d5441df-5ed7-4d70-968d-537d056e94a8" providerId="ADAL" clId="{46935A84-591E-40FC-815E-C93899FBD887}" dt="2024-03-19T04:50:12.368" v="86" actId="207"/>
        <pc:sldMasterMkLst>
          <pc:docMk/>
          <pc:sldMasterMk cId="4116606105" sldId="2147483674"/>
        </pc:sldMasterMkLst>
        <pc:spChg chg="mod">
          <ac:chgData name="Bella Zahra" userId="0d5441df-5ed7-4d70-968d-537d056e94a8" providerId="ADAL" clId="{46935A84-591E-40FC-815E-C93899FBD887}" dt="2024-03-19T04:50:09.665" v="85" actId="207"/>
          <ac:spMkLst>
            <pc:docMk/>
            <pc:sldMasterMk cId="4116606105" sldId="2147483674"/>
            <ac:spMk id="2" creationId="{96F5360C-7B9A-5CE5-35E0-021A2926BCD1}"/>
          </ac:spMkLst>
        </pc:spChg>
        <pc:spChg chg="mod">
          <ac:chgData name="Bella Zahra" userId="0d5441df-5ed7-4d70-968d-537d056e94a8" providerId="ADAL" clId="{46935A84-591E-40FC-815E-C93899FBD887}" dt="2024-03-19T04:50:12.368" v="86" actId="207"/>
          <ac:spMkLst>
            <pc:docMk/>
            <pc:sldMasterMk cId="4116606105" sldId="2147483674"/>
            <ac:spMk id="3" creationId="{656415FD-0C1D-C8D6-B2A9-2B46DCC47699}"/>
          </ac:spMkLst>
        </pc:spChg>
        <pc:picChg chg="add mod">
          <ac:chgData name="Bella Zahra" userId="0d5441df-5ed7-4d70-968d-537d056e94a8" providerId="ADAL" clId="{46935A84-591E-40FC-815E-C93899FBD887}" dt="2024-03-19T04:47:21.638" v="55" actId="14100"/>
          <ac:picMkLst>
            <pc:docMk/>
            <pc:sldMasterMk cId="4116606105" sldId="2147483674"/>
            <ac:picMk id="8" creationId="{1320DAA6-024F-7B88-42C7-81E0771D582C}"/>
          </ac:picMkLst>
        </pc:picChg>
        <pc:sldLayoutChg chg="new del mod">
          <pc:chgData name="Bella Zahra" userId="0d5441df-5ed7-4d70-968d-537d056e94a8" providerId="ADAL" clId="{46935A84-591E-40FC-815E-C93899FBD887}" dt="2024-03-19T04:45:55.886" v="2" actId="11236"/>
          <pc:sldLayoutMkLst>
            <pc:docMk/>
            <pc:sldMasterMk cId="4116606105" sldId="2147483674"/>
            <pc:sldLayoutMk cId="3075454209" sldId="2147483686"/>
          </pc:sldLayoutMkLst>
        </pc:sldLayoutChg>
      </pc:sldMasterChg>
    </pc:docChg>
  </pc:docChgLst>
</pc:chgInfo>
</file>

<file path=ppt/media/image1.png>
</file>

<file path=ppt/media/image2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FEDE6-D9B8-83D9-478E-FD62AF61DA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074814-00FF-A461-8429-650077E5A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325DF-F763-651C-FA19-E77878346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E8519-4C3A-0F5A-904B-890066713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490F4-24A8-1719-C278-7C482E882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033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8A310-B733-0C4B-8617-7D1047816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445B92-C80C-EE93-ACD1-923C92D637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052E1-E841-966C-5AB8-24282A783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11028-7A7E-946C-0D3C-3F07FC824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BCD44-2EB6-C695-BCFC-B8123BB1F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96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1F3A94-834B-FC68-1742-2796255E3E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638ADD-1DA5-8823-5280-C05EEA6094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C784E-0C70-9071-FA43-E86675084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8096C-64ED-4153-A483-5C02E44AD5C3}" type="datetime1">
              <a:rPr lang="en-US" smtClean="0"/>
              <a:t>3/18/2024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0F9A3-1F17-88F9-5453-F21CD4787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6BC02-2CE5-2FD4-6895-0CD041DFB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123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8779-39E6-E52F-EB82-5852F7155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99FA9-FA4F-2345-18AB-40297DA2B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68B9D-02FE-C9FA-8CAA-A45C3811E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59AEF-7759-8D73-1CE8-4A9CA381C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814B6-188E-6F84-1543-243E6A19B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139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BA1B1-7380-4C7C-3E30-EC0707103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1DC35-3772-DD33-7BF7-CB2DB2A1F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DFB3F-1A8C-28F9-F955-43CB9FCAD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3/18/2024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7CE66-7F92-7BF9-B5C7-2FE74B5C4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9D6EF-FB24-550E-16D8-59C7692E6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244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836AF-220E-51CB-5153-9DFFDBD15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521A4-1B28-FD69-779B-1622D708C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A82514-59F9-6A89-8114-400602621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6AA7E-3EE0-62F9-5C06-4F4D989F7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613CD-7209-ECB2-0722-370C2C5A0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806702-5F0F-286E-9704-71C757320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78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A22B5-1BDA-91CF-8F48-AF291304B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E4214E-FE5D-6C87-FCDA-D7047E9D4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74809-1E0A-650F-754E-F4EE5CDE5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0F002-1A56-BE0C-23D4-FDE096C1CE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CAB338-CC9B-EF20-1B79-25F4EB33C1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8E40B2-9458-EBA3-9CE6-7427AA2F4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3/18/2024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2FFD31-1045-A8DA-D187-421C4A93A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818E8-4017-756C-E43A-31B620CF2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843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062C4-9DB3-119C-FE58-E510CB266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4F2CFA-B5CD-42FF-04AC-33BFBB1DF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3/18/2024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9D29BF-6213-D612-18A3-72A9F0E05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15A0F7-9A0A-6078-22BA-E7D22BC4C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095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F63F66-379A-B557-540B-D8D0E88A4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3/18/2024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02B228-E488-D618-151F-1A2B0B200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280C63-62ED-36D8-4B6A-776CE3050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31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1D076-0FD0-A90E-7E7B-9D46AA232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E239B-F011-B99E-1812-D7BB0A9D5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672C18-E06C-50B7-D6EF-0AE8D5F6B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E2087-5BDA-BD79-9FEE-9DB7802C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DA315A-64A6-0BB5-9C56-6630A5C79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B8B7E2-E540-CCA9-4487-629FE20DC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010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313D8-94FF-B317-30EE-7AF5FAC67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F75B6-CE9D-5611-B9E7-F4B3797546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D5D38B-FD70-02E1-919E-DFB4DECC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BB2CE3-873E-9E27-D4F7-97999E017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399F0-81B6-80EE-1296-B59B64076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8F1F9-C001-26CA-ABBC-BE418379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440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F5360C-7B9A-5CE5-35E0-021A2926B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415FD-0C1D-C8D6-B2A9-2B46DCC47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33D75-0260-8A7C-20E3-15955ECA63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3/18/2024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012A8-A39D-E0F0-6AEC-CE280E7B42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C94D3-C478-4E6E-5DFB-0BF277A8D7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A black and white circular object with lines and dots&#10;&#10;Description automatically generated">
            <a:extLst>
              <a:ext uri="{FF2B5EF4-FFF2-40B4-BE49-F238E27FC236}">
                <a16:creationId xmlns:a16="http://schemas.microsoft.com/office/drawing/2014/main" id="{1320DAA6-024F-7B88-42C7-81E0771D582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6028536"/>
            <a:ext cx="698600" cy="69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06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30m_-64k_12k_7hr8m">
            <a:hlinkClick r:id="" action="ppaction://media"/>
            <a:extLst>
              <a:ext uri="{FF2B5EF4-FFF2-40B4-BE49-F238E27FC236}">
                <a16:creationId xmlns:a16="http://schemas.microsoft.com/office/drawing/2014/main" id="{43C5664A-0759-C136-FD9E-C8B33D48A89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734" end="2900"/>
                </p14:media>
              </p:ext>
            </p:extLst>
          </p:nvPr>
        </p:nvPicPr>
        <p:blipFill rotWithShape="1">
          <a:blip r:embed="rId4"/>
          <a:srcRect l="25582" t="8062" r="17151" b="13892"/>
          <a:stretch>
            <a:fillRect/>
          </a:stretch>
        </p:blipFill>
        <p:spPr>
          <a:xfrm>
            <a:off x="5209956" y="662647"/>
            <a:ext cx="6982046" cy="53523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83A615-CC6C-2BC6-EC91-93117AF5A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142" y="725467"/>
            <a:ext cx="5414255" cy="2784496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tx2">
                    <a:alpha val="80000"/>
                  </a:schemeClr>
                </a:solidFill>
              </a:rPr>
              <a:t>Deep RL for</a:t>
            </a:r>
            <a:br>
              <a:rPr lang="en-US" dirty="0">
                <a:solidFill>
                  <a:schemeClr val="tx2">
                    <a:alpha val="80000"/>
                  </a:schemeClr>
                </a:solidFill>
              </a:rPr>
            </a:br>
            <a:r>
              <a:rPr lang="en-US" dirty="0">
                <a:solidFill>
                  <a:schemeClr val="tx2">
                    <a:alpha val="80000"/>
                  </a:schemeClr>
                </a:solidFill>
              </a:rPr>
              <a:t>Serial Stewart Platform 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F28243-359B-5790-9AC0-F14773634E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3142" y="3602038"/>
            <a:ext cx="5414255" cy="2058866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2">
                    <a:alpha val="80000"/>
                  </a:schemeClr>
                </a:solidFill>
                <a:latin typeface="Futura PT Demi" panose="020B0702020204020303" pitchFamily="34" charset="0"/>
              </a:rPr>
              <a:t>Jakob Frabosilio</a:t>
            </a:r>
          </a:p>
          <a:p>
            <a:pPr algn="l"/>
            <a:r>
              <a:rPr lang="en-US" dirty="0">
                <a:solidFill>
                  <a:schemeClr val="tx2">
                    <a:alpha val="80000"/>
                  </a:schemeClr>
                </a:solidFill>
                <a:latin typeface="Futura PT Demi" panose="020B0702020204020303" pitchFamily="34" charset="0"/>
              </a:rPr>
              <a:t>M.S. Mechanical Engineering</a:t>
            </a:r>
          </a:p>
          <a:p>
            <a:pPr algn="l"/>
            <a:r>
              <a:rPr lang="en-US" dirty="0">
                <a:solidFill>
                  <a:schemeClr val="tx2">
                    <a:alpha val="80000"/>
                  </a:schemeClr>
                </a:solidFill>
                <a:latin typeface="Futura PT Demi" panose="020B0702020204020303" pitchFamily="34" charset="0"/>
              </a:rPr>
              <a:t>CSC 580: Intelligent Agents</a:t>
            </a:r>
            <a:br>
              <a:rPr lang="en-US" dirty="0">
                <a:solidFill>
                  <a:schemeClr val="tx2">
                    <a:alpha val="80000"/>
                  </a:schemeClr>
                </a:solidFill>
                <a:latin typeface="Futura PT Demi" panose="020B0702020204020303" pitchFamily="34" charset="0"/>
              </a:rPr>
            </a:br>
            <a:endParaRPr lang="en-US" dirty="0">
              <a:solidFill>
                <a:schemeClr val="tx2">
                  <a:alpha val="80000"/>
                </a:schemeClr>
              </a:solidFill>
              <a:latin typeface="Futura PT Demi" panose="020B07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223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D6549-A07A-E44F-C366-03821F32D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51BEF-9C9E-E9F8-6E23-A2978A100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Introduction</a:t>
            </a:r>
          </a:p>
          <a:p>
            <a:pPr marL="0" indent="0">
              <a:buNone/>
            </a:pPr>
            <a:r>
              <a:rPr lang="en-US" dirty="0"/>
              <a:t>Deep Reinforcement Learning (Deep RL)</a:t>
            </a:r>
          </a:p>
          <a:p>
            <a:pPr marL="0" indent="0">
              <a:buNone/>
            </a:pPr>
            <a:r>
              <a:rPr lang="en-US" dirty="0"/>
              <a:t>Stewart Platforms</a:t>
            </a:r>
          </a:p>
          <a:p>
            <a:pPr marL="0" indent="0">
              <a:buNone/>
            </a:pPr>
            <a:r>
              <a:rPr lang="en-US" dirty="0"/>
              <a:t>Simulation Environment</a:t>
            </a:r>
          </a:p>
          <a:p>
            <a:pPr marL="0" indent="0">
              <a:buNone/>
            </a:pPr>
            <a:r>
              <a:rPr lang="en-US" dirty="0"/>
              <a:t>Neural Network Architecture</a:t>
            </a:r>
          </a:p>
          <a:p>
            <a:pPr marL="0" indent="0">
              <a:buNone/>
            </a:pPr>
            <a:r>
              <a:rPr lang="en-US" dirty="0"/>
              <a:t>Training Results</a:t>
            </a:r>
          </a:p>
          <a:p>
            <a:pPr marL="0" indent="0">
              <a:buNone/>
            </a:pPr>
            <a:r>
              <a:rPr lang="en-US" dirty="0"/>
              <a:t>Conclusion</a:t>
            </a:r>
          </a:p>
          <a:p>
            <a:pPr marL="0" indent="0">
              <a:buNone/>
            </a:pPr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479390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Custom 2">
      <a:majorFont>
        <a:latin typeface="Futura PT Heavy"/>
        <a:ea typeface=""/>
        <a:cs typeface=""/>
      </a:majorFont>
      <a:minorFont>
        <a:latin typeface="Futura PT Dem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</TotalTime>
  <Words>42</Words>
  <Application>Microsoft Office PowerPoint</Application>
  <PresentationFormat>Widescreen</PresentationFormat>
  <Paragraphs>13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Futura PT Demi</vt:lpstr>
      <vt:lpstr>Futura PT Heavy</vt:lpstr>
      <vt:lpstr>Office Theme</vt:lpstr>
      <vt:lpstr>Deep RL for Serial Stewart Platform Control</vt:lpstr>
      <vt:lpstr>Index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RL for Serial Stewart Platform Control</dc:title>
  <dc:creator>Bella Zahra</dc:creator>
  <cp:lastModifiedBy>Bella Zahra</cp:lastModifiedBy>
  <cp:revision>1</cp:revision>
  <dcterms:created xsi:type="dcterms:W3CDTF">2024-03-19T03:47:29Z</dcterms:created>
  <dcterms:modified xsi:type="dcterms:W3CDTF">2024-03-19T05:05:00Z</dcterms:modified>
</cp:coreProperties>
</file>

<file path=docProps/thumbnail.jpeg>
</file>